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2" y="1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74AF69-31D5-BAEC-F779-BBB0CC1F50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4161230-01D2-6822-A329-BBCF3F9BE4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0AABC32-1C08-BBEB-42DB-6F4A1B762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C747B-2EDB-4011-BCC1-4C04DBEE85D3}" type="datetimeFigureOut">
              <a:rPr lang="fr-FR" smtClean="0"/>
              <a:t>13/05/2023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8909AD4-6CFE-1040-A296-7D3B82DFF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1EC8F68-7F42-2D37-55A8-AC82458B6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5CF3-AEE8-4E80-9DFF-8CAEB5178C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8834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7FB144-2DA1-A443-23EE-D31B41425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1872F19-461B-AF43-0AC7-F3AFED151D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F5F2796-1616-604B-B985-D88A54886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C747B-2EDB-4011-BCC1-4C04DBEE85D3}" type="datetimeFigureOut">
              <a:rPr lang="fr-FR" smtClean="0"/>
              <a:t>13/05/2023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DD08E8-FE9F-C3BE-36B7-D3C079D40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10F062-1CAF-F75C-BDF6-83B6BE7D8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5CF3-AEE8-4E80-9DFF-8CAEB5178C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309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635C7A-4EA6-9A59-8843-93C7FB1E9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D949EE9-9224-580C-36DB-90E2B97670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13E3A0-9DBE-97FD-7BFD-3B14DD1C7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C747B-2EDB-4011-BCC1-4C04DBEE85D3}" type="datetimeFigureOut">
              <a:rPr lang="fr-FR" smtClean="0"/>
              <a:t>13/05/2023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E75F20-FFFA-DC56-368B-7FA8B10F8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43FF43-91A0-B7D8-63FD-DEE5991C9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5CF3-AEE8-4E80-9DFF-8CAEB5178C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2191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567AA5-05E4-D976-63B4-CB2A7033C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55EE6D7-76CB-D792-260F-23F4259EAA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3CCCC1F-16AB-E943-C034-873519F287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380825F-C610-B3D0-CCB7-A1548D8E2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C747B-2EDB-4011-BCC1-4C04DBEE85D3}" type="datetimeFigureOut">
              <a:rPr lang="fr-FR" smtClean="0"/>
              <a:t>13/05/2023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AE1154C-BE79-55C6-37F9-13D0EEC8E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B7981E0-22EC-9EBE-B6F3-D9DD1B4CF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5CF3-AEE8-4E80-9DFF-8CAEB5178C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5492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23E8F7-D71D-4363-8520-3D964BE8E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D93BCD-394B-0059-81C0-32C9A00076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D0D6DE5-9838-93C0-0144-18E8FF85FE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D0A3B1A-9EC1-8C6E-AC69-8EBBFFC3E4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401F41C-D0C9-569C-EF87-4092758F5C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6EC0C98-8D83-BE93-66F6-8E9F93D2C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C747B-2EDB-4011-BCC1-4C04DBEE85D3}" type="datetimeFigureOut">
              <a:rPr lang="fr-FR" smtClean="0"/>
              <a:t>13/05/2023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C2E0601-67E5-8C8D-EE3D-F952E2E3F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75BA422-AD6F-CC91-C79C-B0EEA63D5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5CF3-AEE8-4E80-9DFF-8CAEB5178C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7147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1CE8C5-A793-B128-A5A0-D22D75BD9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C2B601F-DEF6-9D3F-4B72-8685907F7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C747B-2EDB-4011-BCC1-4C04DBEE85D3}" type="datetimeFigureOut">
              <a:rPr lang="fr-FR" smtClean="0"/>
              <a:t>13/05/2023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8F7CD79-6EC5-8781-7E41-295085408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8DCF4FA-E005-4875-DEBC-B9CF5940D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5CF3-AEE8-4E80-9DFF-8CAEB5178C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7660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85DE9CB-5CA4-B778-2182-BE055AC7B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C747B-2EDB-4011-BCC1-4C04DBEE85D3}" type="datetimeFigureOut">
              <a:rPr lang="fr-FR" smtClean="0"/>
              <a:t>13/05/2023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2B8A19E-C289-CBDD-B773-594AF1E8E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F631A5-DED6-824E-3A73-ADD21F049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5CF3-AEE8-4E80-9DFF-8CAEB5178C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5960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48BACB-886E-CDEF-0F8C-80CA84FE0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A26BEE6-9C9A-4339-06C5-9BB1B9CCA9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05D6B75-89A4-35B7-DB0B-487396A406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C869079-9EC0-7D6F-44E8-86B80F2DF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C747B-2EDB-4011-BCC1-4C04DBEE85D3}" type="datetimeFigureOut">
              <a:rPr lang="fr-FR" smtClean="0"/>
              <a:t>13/05/2023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73BFB6D-92B0-7056-9F0F-9FAD48046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B2E54D1-131E-43E9-E9F4-2772BE1F5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5CF3-AEE8-4E80-9DFF-8CAEB5178C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1068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A999AD-6B9E-E69E-3823-C19D7EA1E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54560C4-C1AA-F28A-3A92-EA9FD7885E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C82198B-F306-6B89-3354-5A16DB8CEF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3B8A908-4D70-2EF1-D510-A38CD26BC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C747B-2EDB-4011-BCC1-4C04DBEE85D3}" type="datetimeFigureOut">
              <a:rPr lang="fr-FR" smtClean="0"/>
              <a:t>13/05/2023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3340A0D-72F2-CCDD-EC2F-684AB4E45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BFCC4C1-F493-35E4-4DD1-83C40E826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5CF3-AEE8-4E80-9DFF-8CAEB5178C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8529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4C8CDE-43FB-0D26-4F0A-405EC5D4B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BB25C20-BE8B-26E2-0E19-08FE9ABCA4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078342-F965-0A25-1BDC-F343CAD2C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C747B-2EDB-4011-BCC1-4C04DBEE85D3}" type="datetimeFigureOut">
              <a:rPr lang="fr-FR" smtClean="0"/>
              <a:t>13/05/2023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A1B04-97F8-DF72-99EA-3C21E1552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72390C-BCE8-5CFD-23BF-A4445028C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5CF3-AEE8-4E80-9DFF-8CAEB5178C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3228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7777A82-1D30-C28E-82D0-9D94E87CB9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1D3090B-8037-BDC5-CFA9-A2BB3AE63C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24CEEE-9018-3D1F-3372-2140A0A5E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C747B-2EDB-4011-BCC1-4C04DBEE85D3}" type="datetimeFigureOut">
              <a:rPr lang="fr-FR" smtClean="0"/>
              <a:t>13/05/2023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FD96F4-5332-8A32-67A8-790FDDAB6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13EBC59-E0FF-DAC3-3B71-58343DC22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5CF3-AEE8-4E80-9DFF-8CAEB5178C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865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5F45915-FD25-0AA1-12FD-E4089C1E1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D45B84A-2126-7340-F03C-45A6224F93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54BCC5B-C323-5526-A83C-378D850E3C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C747B-2EDB-4011-BCC1-4C04DBEE85D3}" type="datetimeFigureOut">
              <a:rPr lang="fr-FR" smtClean="0"/>
              <a:t>13/05/2023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72E9B59-FD83-DC9A-F953-A94751BA56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E302A3-AA81-E6B8-8318-CE4DA9CCD1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F5CF3-AEE8-4E80-9DFF-8CAEB5178C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3234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capture d’écran, plante, tulipe, fleur&#10;&#10;Description générée automatiquement">
            <a:extLst>
              <a:ext uri="{FF2B5EF4-FFF2-40B4-BE49-F238E27FC236}">
                <a16:creationId xmlns:a16="http://schemas.microsoft.com/office/drawing/2014/main" id="{F8FBF096-514F-FD88-D4B6-AE11E689ED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245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art, peinture, fleur&#10;&#10;Description générée automatiquement">
            <a:extLst>
              <a:ext uri="{FF2B5EF4-FFF2-40B4-BE49-F238E27FC236}">
                <a16:creationId xmlns:a16="http://schemas.microsoft.com/office/drawing/2014/main" id="{37F7B290-1C93-4F2F-BC80-0B8152AEE3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557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collage, art, capture d’écran, peinture&#10;&#10;Description générée automatiquement">
            <a:extLst>
              <a:ext uri="{FF2B5EF4-FFF2-40B4-BE49-F238E27FC236}">
                <a16:creationId xmlns:a16="http://schemas.microsoft.com/office/drawing/2014/main" id="{3D6F4ADC-A52E-1618-0ACF-AFE43F8B82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014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capture d’écran, arbre, plante, lavande&#10;&#10;Description générée automatiquement">
            <a:extLst>
              <a:ext uri="{FF2B5EF4-FFF2-40B4-BE49-F238E27FC236}">
                <a16:creationId xmlns:a16="http://schemas.microsoft.com/office/drawing/2014/main" id="{EA998ADF-7DD6-E7E3-7627-D8E7D70810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652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accessoire, intérieur&#10;&#10;Description générée automatiquement">
            <a:extLst>
              <a:ext uri="{FF2B5EF4-FFF2-40B4-BE49-F238E27FC236}">
                <a16:creationId xmlns:a16="http://schemas.microsoft.com/office/drawing/2014/main" id="{B6325FCB-A1CA-8E9C-BA3C-12C80B100C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856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Caractère coloré, crayon, outil d’écriture, art&#10;&#10;Description générée automatiquement">
            <a:extLst>
              <a:ext uri="{FF2B5EF4-FFF2-40B4-BE49-F238E27FC236}">
                <a16:creationId xmlns:a16="http://schemas.microsoft.com/office/drawing/2014/main" id="{83E69AF3-DC66-D6C1-3939-E4F659689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634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art, peinture, oiseau, bois&#10;&#10;Description générée automatiquement">
            <a:extLst>
              <a:ext uri="{FF2B5EF4-FFF2-40B4-BE49-F238E27FC236}">
                <a16:creationId xmlns:a16="http://schemas.microsoft.com/office/drawing/2014/main" id="{C687B542-5EB4-EB60-385A-0558D4F09C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431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outil d’écriture, Caractère coloré, capture d’écran, art&#10;&#10;Description générée automatiquement">
            <a:extLst>
              <a:ext uri="{FF2B5EF4-FFF2-40B4-BE49-F238E27FC236}">
                <a16:creationId xmlns:a16="http://schemas.microsoft.com/office/drawing/2014/main" id="{DB25499E-3976-F9E6-1934-7282227141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272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vitrail, plein air, bâtiment, église&#10;&#10;Description générée automatiquement">
            <a:extLst>
              <a:ext uri="{FF2B5EF4-FFF2-40B4-BE49-F238E27FC236}">
                <a16:creationId xmlns:a16="http://schemas.microsoft.com/office/drawing/2014/main" id="{45711F52-6771-8F43-A006-B73B6C0C32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74244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Grand écran</PresentationFormat>
  <Paragraphs>0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Michel Monfleur</dc:creator>
  <cp:lastModifiedBy>Michel Monfleur</cp:lastModifiedBy>
  <cp:revision>1</cp:revision>
  <dcterms:created xsi:type="dcterms:W3CDTF">2023-05-13T10:07:42Z</dcterms:created>
  <dcterms:modified xsi:type="dcterms:W3CDTF">2023-05-13T10:10:21Z</dcterms:modified>
</cp:coreProperties>
</file>